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2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30" r:id="rId249"/>
    <p:sldId id="556" r:id="rId250"/>
    <p:sldId id="529" r:id="rId2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interSettings" Target="printerSettings/printerSettings1.bin"/><Relationship Id="rId254" Type="http://schemas.openxmlformats.org/officeDocument/2006/relationships/presProps" Target="presProps.xml"/><Relationship Id="rId255" Type="http://schemas.openxmlformats.org/officeDocument/2006/relationships/viewProps" Target="viewProps.xml"/><Relationship Id="rId256" Type="http://schemas.openxmlformats.org/officeDocument/2006/relationships/theme" Target="theme/theme1.xml"/><Relationship Id="rId257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which channel?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23270</TotalTime>
  <Words>8541</Words>
  <Application>Microsoft Macintosh PowerPoint</Application>
  <PresentationFormat>On-screen Show (4:3)</PresentationFormat>
  <Paragraphs>2098</Paragraphs>
  <Slides>250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1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1247</cp:revision>
  <dcterms:created xsi:type="dcterms:W3CDTF">2016-08-19T13:44:54Z</dcterms:created>
  <dcterms:modified xsi:type="dcterms:W3CDTF">2017-03-04T22:11:09Z</dcterms:modified>
</cp:coreProperties>
</file>